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B8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726" y="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134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5534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883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2454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437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729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340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577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28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6947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014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46000">
              <a:schemeClr val="accent1">
                <a:lumMod val="40000"/>
                <a:lumOff val="60000"/>
                <a:alpha val="76000"/>
              </a:schemeClr>
            </a:gs>
            <a:gs pos="78000">
              <a:schemeClr val="accent1">
                <a:lumMod val="60000"/>
                <a:lumOff val="40000"/>
                <a:alpha val="76000"/>
              </a:schemeClr>
            </a:gs>
            <a:gs pos="100000">
              <a:srgbClr val="4B78DD">
                <a:alpha val="76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AB685-CEC1-4AD7-AFBA-9CF379DEB972}" type="datetimeFigureOut">
              <a:rPr lang="sv-SE" smtClean="0"/>
              <a:t>2019-01-16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40D82-2AB4-4C12-BA33-543D409BB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94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johanna.olsson@vanerkulle.s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838200" y="328254"/>
            <a:ext cx="10515600" cy="1325563"/>
          </a:xfrm>
        </p:spPr>
        <p:txBody>
          <a:bodyPr/>
          <a:lstStyle/>
          <a:p>
            <a:r>
              <a:rPr lang="sv-SE" dirty="0" err="1" smtClean="0">
                <a:latin typeface="Gill Sans MT" panose="020B0502020104020203" pitchFamily="34" charset="0"/>
              </a:rPr>
              <a:t>Instructions</a:t>
            </a:r>
            <a:endParaRPr lang="sv-SE" dirty="0">
              <a:latin typeface="Gill Sans MT" panose="020B0502020104020203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838200" y="1397625"/>
            <a:ext cx="10515600" cy="516083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sv-SE" sz="1600" dirty="0" err="1" smtClean="0">
                <a:latin typeface="Gill Sans MT" panose="020B0502020104020203" pitchFamily="34" charset="0"/>
              </a:rPr>
              <a:t>Erase</a:t>
            </a:r>
            <a:r>
              <a:rPr lang="sv-SE" sz="1600" dirty="0" smtClean="0">
                <a:latin typeface="Gill Sans MT" panose="020B0502020104020203" pitchFamily="34" charset="0"/>
              </a:rPr>
              <a:t> the </a:t>
            </a:r>
            <a:r>
              <a:rPr lang="sv-SE" sz="1600" dirty="0" err="1" smtClean="0">
                <a:latin typeface="Gill Sans MT" panose="020B0502020104020203" pitchFamily="34" charset="0"/>
              </a:rPr>
              <a:t>instructions</a:t>
            </a:r>
            <a:r>
              <a:rPr lang="sv-SE" sz="1600" dirty="0" smtClean="0">
                <a:latin typeface="Gill Sans MT" panose="020B0502020104020203" pitchFamily="34" charset="0"/>
              </a:rPr>
              <a:t> on the </a:t>
            </a:r>
            <a:r>
              <a:rPr lang="sv-SE" sz="1600" dirty="0" err="1" smtClean="0">
                <a:latin typeface="Gill Sans MT" panose="020B0502020104020203" pitchFamily="34" charset="0"/>
              </a:rPr>
              <a:t>next</a:t>
            </a:r>
            <a:r>
              <a:rPr lang="sv-SE" sz="1600" dirty="0" smtClean="0">
                <a:latin typeface="Gill Sans MT" panose="020B0502020104020203" pitchFamily="34" charset="0"/>
              </a:rPr>
              <a:t> page an </a:t>
            </a:r>
            <a:r>
              <a:rPr lang="sv-SE" sz="1600" dirty="0" err="1" smtClean="0">
                <a:latin typeface="Gill Sans MT" panose="020B0502020104020203" pitchFamily="34" charset="0"/>
              </a:rPr>
              <a:t>fill</a:t>
            </a:r>
            <a:r>
              <a:rPr lang="sv-SE" sz="1600" dirty="0" smtClean="0">
                <a:latin typeface="Gill Sans MT" panose="020B0502020104020203" pitchFamily="34" charset="0"/>
              </a:rPr>
              <a:t> in </a:t>
            </a:r>
            <a:r>
              <a:rPr lang="sv-SE" sz="1600" dirty="0" err="1" smtClean="0">
                <a:latin typeface="Gill Sans MT" panose="020B0502020104020203" pitchFamily="34" charset="0"/>
              </a:rPr>
              <a:t>your</a:t>
            </a:r>
            <a:r>
              <a:rPr lang="sv-SE" sz="1600" dirty="0" smtClean="0">
                <a:latin typeface="Gill Sans MT" panose="020B0502020104020203" pitchFamily="34" charset="0"/>
              </a:rPr>
              <a:t> information.</a:t>
            </a:r>
          </a:p>
          <a:p>
            <a:pPr>
              <a:lnSpc>
                <a:spcPct val="170000"/>
              </a:lnSpc>
            </a:pPr>
            <a:r>
              <a:rPr lang="sv-SE" sz="1600" dirty="0" err="1" smtClean="0">
                <a:latin typeface="Gill Sans MT" panose="020B0502020104020203" pitchFamily="34" charset="0"/>
              </a:rPr>
              <a:t>Please</a:t>
            </a:r>
            <a:r>
              <a:rPr lang="sv-SE" sz="1600" dirty="0" smtClean="0">
                <a:latin typeface="Gill Sans MT" panose="020B0502020104020203" pitchFamily="34" charset="0"/>
              </a:rPr>
              <a:t>, </a:t>
            </a:r>
            <a:r>
              <a:rPr lang="sv-SE" sz="1600" dirty="0" err="1" smtClean="0">
                <a:latin typeface="Gill Sans MT" panose="020B0502020104020203" pitchFamily="34" charset="0"/>
              </a:rPr>
              <a:t>keep</a:t>
            </a:r>
            <a:r>
              <a:rPr lang="sv-SE" sz="1600" dirty="0" smtClean="0">
                <a:latin typeface="Gill Sans MT" panose="020B0502020104020203" pitchFamily="34" charset="0"/>
              </a:rPr>
              <a:t> the format.</a:t>
            </a:r>
            <a:br>
              <a:rPr lang="sv-SE" sz="1600" dirty="0" smtClean="0">
                <a:latin typeface="Gill Sans MT" panose="020B0502020104020203" pitchFamily="34" charset="0"/>
              </a:rPr>
            </a:br>
            <a:r>
              <a:rPr lang="sv-SE" sz="1600" dirty="0" smtClean="0">
                <a:latin typeface="Gill Sans MT" panose="020B0502020104020203" pitchFamily="34" charset="0"/>
              </a:rPr>
              <a:t>- do not </a:t>
            </a:r>
            <a:r>
              <a:rPr lang="sv-SE" sz="1600" dirty="0" err="1" smtClean="0">
                <a:latin typeface="Gill Sans MT" panose="020B0502020104020203" pitchFamily="34" charset="0"/>
              </a:rPr>
              <a:t>write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more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than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what</a:t>
            </a:r>
            <a:r>
              <a:rPr lang="sv-SE" sz="1600" dirty="0" smtClean="0">
                <a:latin typeface="Gill Sans MT" panose="020B0502020104020203" pitchFamily="34" charset="0"/>
              </a:rPr>
              <a:t> fits in the </a:t>
            </a:r>
            <a:r>
              <a:rPr lang="sv-SE" sz="1600" dirty="0" err="1" smtClean="0">
                <a:latin typeface="Gill Sans MT" panose="020B0502020104020203" pitchFamily="34" charset="0"/>
              </a:rPr>
              <a:t>squares</a:t>
            </a:r>
            <a:r>
              <a:rPr lang="sv-SE" sz="1600" dirty="0">
                <a:latin typeface="Gill Sans MT" panose="020B0502020104020203" pitchFamily="34" charset="0"/>
              </a:rPr>
              <a:t> </a:t>
            </a:r>
            <a:r>
              <a:rPr lang="sv-SE" sz="1600" dirty="0" smtClean="0">
                <a:latin typeface="Gill Sans MT" panose="020B0502020104020203" pitchFamily="34" charset="0"/>
              </a:rPr>
              <a:t>(</a:t>
            </a:r>
            <a:r>
              <a:rPr lang="sv-SE" sz="1600" dirty="0" err="1" smtClean="0">
                <a:latin typeface="Gill Sans MT" panose="020B0502020104020203" pitchFamily="34" charset="0"/>
              </a:rPr>
              <a:t>also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includes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pictures</a:t>
            </a:r>
            <a:r>
              <a:rPr lang="sv-SE" sz="1600" dirty="0" smtClean="0">
                <a:latin typeface="Gill Sans MT" panose="020B0502020104020203" pitchFamily="34" charset="0"/>
              </a:rPr>
              <a:t>).</a:t>
            </a:r>
            <a:br>
              <a:rPr lang="sv-SE" sz="1600" dirty="0" smtClean="0">
                <a:latin typeface="Gill Sans MT" panose="020B0502020104020203" pitchFamily="34" charset="0"/>
              </a:rPr>
            </a:br>
            <a:r>
              <a:rPr lang="sv-SE" sz="1600" dirty="0" smtClean="0">
                <a:latin typeface="Gill Sans MT" panose="020B0502020104020203" pitchFamily="34" charset="0"/>
              </a:rPr>
              <a:t>- do not </a:t>
            </a:r>
            <a:r>
              <a:rPr lang="sv-SE" sz="1600" dirty="0" err="1" smtClean="0">
                <a:latin typeface="Gill Sans MT" panose="020B0502020104020203" pitchFamily="34" charset="0"/>
              </a:rPr>
              <a:t>change</a:t>
            </a:r>
            <a:r>
              <a:rPr lang="sv-SE" sz="1600" dirty="0" smtClean="0">
                <a:latin typeface="Gill Sans MT" panose="020B0502020104020203" pitchFamily="34" charset="0"/>
              </a:rPr>
              <a:t> the font or </a:t>
            </a:r>
            <a:r>
              <a:rPr lang="sv-SE" sz="1600" dirty="0" err="1" smtClean="0">
                <a:latin typeface="Gill Sans MT" panose="020B0502020104020203" pitchFamily="34" charset="0"/>
              </a:rPr>
              <a:t>size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of</a:t>
            </a:r>
            <a:r>
              <a:rPr lang="sv-SE" sz="1600" dirty="0" smtClean="0">
                <a:latin typeface="Gill Sans MT" panose="020B0502020104020203" pitchFamily="34" charset="0"/>
              </a:rPr>
              <a:t> the text.</a:t>
            </a:r>
          </a:p>
          <a:p>
            <a:pPr>
              <a:lnSpc>
                <a:spcPct val="170000"/>
              </a:lnSpc>
            </a:pPr>
            <a:r>
              <a:rPr lang="sv-SE" sz="1600" dirty="0" smtClean="0">
                <a:latin typeface="Gill Sans MT" panose="020B0502020104020203" pitchFamily="34" charset="0"/>
              </a:rPr>
              <a:t>Mark the </a:t>
            </a:r>
            <a:r>
              <a:rPr lang="sv-SE" sz="1600" dirty="0" err="1" smtClean="0">
                <a:latin typeface="Gill Sans MT" panose="020B0502020104020203" pitchFamily="34" charset="0"/>
              </a:rPr>
              <a:t>boxes</a:t>
            </a:r>
            <a:r>
              <a:rPr lang="sv-SE" sz="1600" dirty="0" smtClean="0">
                <a:latin typeface="Gill Sans MT" panose="020B0502020104020203" pitchFamily="34" charset="0"/>
              </a:rPr>
              <a:t> to the right, </a:t>
            </a:r>
            <a:r>
              <a:rPr lang="sv-SE" sz="1600" dirty="0" err="1" smtClean="0">
                <a:latin typeface="Gill Sans MT" panose="020B0502020104020203" pitchFamily="34" charset="0"/>
              </a:rPr>
              <a:t>when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these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activities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have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been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carried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out</a:t>
            </a:r>
            <a:r>
              <a:rPr lang="sv-SE" sz="1600" dirty="0" smtClean="0">
                <a:latin typeface="Gill Sans MT" panose="020B0502020104020203" pitchFamily="34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sv-SE" sz="1600" dirty="0" err="1" smtClean="0">
                <a:latin typeface="Gill Sans MT" panose="020B0502020104020203" pitchFamily="34" charset="0"/>
              </a:rPr>
              <a:t>Submit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your</a:t>
            </a:r>
            <a:r>
              <a:rPr lang="sv-SE" sz="1600" dirty="0" smtClean="0">
                <a:latin typeface="Gill Sans MT" panose="020B0502020104020203" pitchFamily="34" charset="0"/>
              </a:rPr>
              <a:t> Challenge </a:t>
            </a:r>
            <a:r>
              <a:rPr lang="sv-SE" sz="1600" dirty="0" err="1" smtClean="0">
                <a:latin typeface="Gill Sans MT" panose="020B0502020104020203" pitchFamily="34" charset="0"/>
              </a:rPr>
              <a:t>entry</a:t>
            </a:r>
            <a:r>
              <a:rPr lang="sv-SE" sz="1600" dirty="0">
                <a:latin typeface="Gill Sans MT" panose="020B0502020104020203" pitchFamily="34" charset="0"/>
              </a:rPr>
              <a:t> </a:t>
            </a:r>
            <a:r>
              <a:rPr lang="sv-SE" sz="1600" dirty="0" smtClean="0">
                <a:latin typeface="Gill Sans MT" panose="020B0502020104020203" pitchFamily="34" charset="0"/>
              </a:rPr>
              <a:t>by </a:t>
            </a:r>
            <a:r>
              <a:rPr lang="sv-SE" sz="1600" dirty="0" err="1" smtClean="0">
                <a:latin typeface="Gill Sans MT" panose="020B0502020104020203" pitchFamily="34" charset="0"/>
              </a:rPr>
              <a:t>including</a:t>
            </a:r>
            <a:r>
              <a:rPr lang="sv-SE" sz="1600" dirty="0" smtClean="0">
                <a:latin typeface="Gill Sans MT" panose="020B0502020104020203" pitchFamily="34" charset="0"/>
              </a:rPr>
              <a:t>: </a:t>
            </a:r>
            <a:br>
              <a:rPr lang="sv-SE" sz="1600" dirty="0" smtClean="0">
                <a:latin typeface="Gill Sans MT" panose="020B0502020104020203" pitchFamily="34" charset="0"/>
              </a:rPr>
            </a:br>
            <a:r>
              <a:rPr lang="sv-SE" sz="1600" dirty="0" smtClean="0">
                <a:latin typeface="Gill Sans MT" panose="020B0502020104020203" pitchFamily="34" charset="0"/>
              </a:rPr>
              <a:t>- chosen </a:t>
            </a:r>
            <a:r>
              <a:rPr lang="sv-SE" sz="1600" dirty="0" err="1" smtClean="0">
                <a:latin typeface="Gill Sans MT" panose="020B0502020104020203" pitchFamily="34" charset="0"/>
              </a:rPr>
              <a:t>name</a:t>
            </a:r>
            <a:r>
              <a:rPr lang="sv-SE" sz="1600" dirty="0" smtClean="0">
                <a:latin typeface="Gill Sans MT" panose="020B0502020104020203" pitchFamily="34" charset="0"/>
              </a:rPr>
              <a:t> for </a:t>
            </a:r>
            <a:r>
              <a:rPr lang="sv-SE" sz="1600" dirty="0" err="1" smtClean="0">
                <a:latin typeface="Gill Sans MT" panose="020B0502020104020203" pitchFamily="34" charset="0"/>
              </a:rPr>
              <a:t>your</a:t>
            </a:r>
            <a:r>
              <a:rPr lang="sv-SE" sz="1600" dirty="0" smtClean="0">
                <a:latin typeface="Gill Sans MT" panose="020B0502020104020203" pitchFamily="34" charset="0"/>
              </a:rPr>
              <a:t> Challenge </a:t>
            </a:r>
            <a:r>
              <a:rPr lang="sv-SE" sz="1600" dirty="0" err="1" smtClean="0">
                <a:latin typeface="Gill Sans MT" panose="020B0502020104020203" pitchFamily="34" charset="0"/>
              </a:rPr>
              <a:t>entry</a:t>
            </a:r>
            <a:r>
              <a:rPr lang="sv-SE" sz="1600" dirty="0" smtClean="0">
                <a:latin typeface="Gill Sans MT" panose="020B0502020104020203" pitchFamily="34" charset="0"/>
              </a:rPr>
              <a:t>, </a:t>
            </a:r>
            <a:r>
              <a:rPr lang="sv-SE" sz="1600" dirty="0" err="1" smtClean="0">
                <a:latin typeface="Gill Sans MT" panose="020B0502020104020203" pitchFamily="34" charset="0"/>
              </a:rPr>
              <a:t>class</a:t>
            </a:r>
            <a:r>
              <a:rPr lang="sv-SE" sz="1600" dirty="0" smtClean="0">
                <a:latin typeface="Gill Sans MT" panose="020B0502020104020203" pitchFamily="34" charset="0"/>
              </a:rPr>
              <a:t>, and </a:t>
            </a:r>
            <a:r>
              <a:rPr lang="sv-SE" sz="1600" dirty="0" err="1" smtClean="0">
                <a:latin typeface="Gill Sans MT" panose="020B0502020104020203" pitchFamily="34" charset="0"/>
              </a:rPr>
              <a:t>school</a:t>
            </a:r>
            <a:r>
              <a:rPr lang="sv-SE" sz="1600" dirty="0" smtClean="0">
                <a:latin typeface="Gill Sans MT" panose="020B0502020104020203" pitchFamily="34" charset="0"/>
              </a:rPr>
              <a:t>.</a:t>
            </a:r>
            <a:br>
              <a:rPr lang="sv-SE" sz="1600" dirty="0" smtClean="0">
                <a:latin typeface="Gill Sans MT" panose="020B0502020104020203" pitchFamily="34" charset="0"/>
              </a:rPr>
            </a:br>
            <a:r>
              <a:rPr lang="sv-SE" sz="1600" dirty="0" smtClean="0">
                <a:latin typeface="Gill Sans MT" panose="020B0502020104020203" pitchFamily="34" charset="0"/>
              </a:rPr>
              <a:t>- </a:t>
            </a:r>
            <a:r>
              <a:rPr lang="sv-SE" sz="1600" dirty="0" err="1" smtClean="0">
                <a:latin typeface="Gill Sans MT" panose="020B0502020104020203" pitchFamily="34" charset="0"/>
              </a:rPr>
              <a:t>describe</a:t>
            </a:r>
            <a:r>
              <a:rPr lang="sv-SE" sz="1600" dirty="0" smtClean="0">
                <a:latin typeface="Gill Sans MT" panose="020B0502020104020203" pitchFamily="34" charset="0"/>
              </a:rPr>
              <a:t> the </a:t>
            </a:r>
            <a:r>
              <a:rPr lang="sv-SE" sz="1600" dirty="0" err="1" smtClean="0">
                <a:latin typeface="Gill Sans MT" panose="020B0502020104020203" pitchFamily="34" charset="0"/>
              </a:rPr>
              <a:t>Environmental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smtClean="0">
                <a:latin typeface="Gill Sans MT" panose="020B0502020104020203" pitchFamily="34" charset="0"/>
              </a:rPr>
              <a:t>Action</a:t>
            </a:r>
            <a:r>
              <a:rPr lang="sv-SE" sz="1600" dirty="0" smtClean="0">
                <a:latin typeface="Gill Sans MT" panose="020B0502020104020203" pitchFamily="34" charset="0"/>
              </a:rPr>
              <a:t>: </a:t>
            </a:r>
            <a:r>
              <a:rPr lang="sv-SE" sz="1600" dirty="0" err="1" smtClean="0">
                <a:latin typeface="Gill Sans MT" panose="020B0502020104020203" pitchFamily="34" charset="0"/>
              </a:rPr>
              <a:t>what</a:t>
            </a:r>
            <a:r>
              <a:rPr lang="sv-SE" sz="1600" dirty="0" smtClean="0">
                <a:latin typeface="Gill Sans MT" panose="020B0502020104020203" pitchFamily="34" charset="0"/>
              </a:rPr>
              <a:t> has </a:t>
            </a:r>
            <a:r>
              <a:rPr lang="sv-SE" sz="1600" dirty="0" err="1" smtClean="0">
                <a:latin typeface="Gill Sans MT" panose="020B0502020104020203" pitchFamily="34" charset="0"/>
              </a:rPr>
              <a:t>been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done</a:t>
            </a:r>
            <a:r>
              <a:rPr lang="sv-SE" sz="1600" dirty="0" smtClean="0">
                <a:latin typeface="Gill Sans MT" panose="020B0502020104020203" pitchFamily="34" charset="0"/>
              </a:rPr>
              <a:t> and </a:t>
            </a:r>
            <a:r>
              <a:rPr lang="sv-SE" sz="1600" dirty="0" err="1" smtClean="0">
                <a:latin typeface="Gill Sans MT" panose="020B0502020104020203" pitchFamily="34" charset="0"/>
              </a:rPr>
              <a:t>motivate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why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this</a:t>
            </a:r>
            <a:r>
              <a:rPr lang="sv-SE" sz="1600" dirty="0" smtClean="0">
                <a:latin typeface="Gill Sans MT" panose="020B0502020104020203" pitchFamily="34" charset="0"/>
              </a:rPr>
              <a:t> is the </a:t>
            </a:r>
            <a:r>
              <a:rPr lang="sv-SE" sz="1600" dirty="0" err="1" smtClean="0">
                <a:latin typeface="Gill Sans MT" panose="020B0502020104020203" pitchFamily="34" charset="0"/>
              </a:rPr>
              <a:t>most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important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smtClean="0">
                <a:latin typeface="Gill Sans MT" panose="020B0502020104020203" pitchFamily="34" charset="0"/>
              </a:rPr>
              <a:t>action </a:t>
            </a:r>
            <a:r>
              <a:rPr lang="sv-SE" sz="1600" dirty="0" smtClean="0">
                <a:latin typeface="Gill Sans MT" panose="020B0502020104020203" pitchFamily="34" charset="0"/>
              </a:rPr>
              <a:t>for </a:t>
            </a:r>
            <a:r>
              <a:rPr lang="sv-SE" sz="1600" dirty="0" err="1" smtClean="0">
                <a:latin typeface="Gill Sans MT" panose="020B0502020104020203" pitchFamily="34" charset="0"/>
              </a:rPr>
              <a:t>you</a:t>
            </a:r>
            <a:r>
              <a:rPr lang="sv-SE" sz="1600" dirty="0" smtClean="0">
                <a:latin typeface="Gill Sans MT" panose="020B0502020104020203" pitchFamily="34" charset="0"/>
              </a:rPr>
              <a:t>. </a:t>
            </a:r>
            <a:br>
              <a:rPr lang="sv-SE" sz="1600" dirty="0" smtClean="0">
                <a:latin typeface="Gill Sans MT" panose="020B0502020104020203" pitchFamily="34" charset="0"/>
              </a:rPr>
            </a:br>
            <a:r>
              <a:rPr lang="sv-SE" sz="1600" dirty="0" smtClean="0">
                <a:latin typeface="Gill Sans MT" panose="020B0502020104020203" pitchFamily="34" charset="0"/>
              </a:rPr>
              <a:t>- </a:t>
            </a:r>
            <a:r>
              <a:rPr lang="sv-SE" sz="1600" dirty="0" err="1" smtClean="0">
                <a:latin typeface="Gill Sans MT" panose="020B0502020104020203" pitchFamily="34" charset="0"/>
              </a:rPr>
              <a:t>describe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if</a:t>
            </a:r>
            <a:r>
              <a:rPr lang="sv-SE" sz="1600" dirty="0" smtClean="0">
                <a:latin typeface="Gill Sans MT" panose="020B0502020104020203" pitchFamily="34" charset="0"/>
              </a:rPr>
              <a:t> and </a:t>
            </a:r>
            <a:r>
              <a:rPr lang="sv-SE" sz="1600" dirty="0" err="1" smtClean="0">
                <a:latin typeface="Gill Sans MT" panose="020B0502020104020203" pitchFamily="34" charset="0"/>
              </a:rPr>
              <a:t>how</a:t>
            </a:r>
            <a:r>
              <a:rPr lang="sv-SE" sz="1600" dirty="0" smtClean="0">
                <a:latin typeface="Gill Sans MT" panose="020B0502020104020203" pitchFamily="34" charset="0"/>
              </a:rPr>
              <a:t> the </a:t>
            </a:r>
            <a:r>
              <a:rPr lang="sv-SE" sz="1600" dirty="0" err="1" smtClean="0">
                <a:latin typeface="Gill Sans MT" panose="020B0502020104020203" pitchFamily="34" charset="0"/>
              </a:rPr>
              <a:t>activities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continues</a:t>
            </a:r>
            <a:r>
              <a:rPr lang="sv-SE" sz="1600" dirty="0" smtClean="0">
                <a:latin typeface="Gill Sans MT" panose="020B0502020104020203" pitchFamily="34" charset="0"/>
              </a:rPr>
              <a:t> in the </a:t>
            </a:r>
            <a:r>
              <a:rPr lang="sv-SE" sz="1600" dirty="0" err="1" smtClean="0">
                <a:latin typeface="Gill Sans MT" panose="020B0502020104020203" pitchFamily="34" charset="0"/>
              </a:rPr>
              <a:t>future</a:t>
            </a:r>
            <a:r>
              <a:rPr lang="sv-SE" sz="1600" dirty="0" smtClean="0">
                <a:latin typeface="Gill Sans MT" panose="020B0502020104020203" pitchFamily="34" charset="0"/>
              </a:rPr>
              <a:t> and </a:t>
            </a:r>
            <a:r>
              <a:rPr lang="sv-SE" sz="1600" dirty="0" err="1" smtClean="0">
                <a:latin typeface="Gill Sans MT" panose="020B0502020104020203" pitchFamily="34" charset="0"/>
              </a:rPr>
              <a:t>if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you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have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inspired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others</a:t>
            </a:r>
            <a:r>
              <a:rPr lang="sv-SE" sz="1600" dirty="0" smtClean="0">
                <a:latin typeface="Gill Sans MT" panose="020B0502020104020203" pitchFamily="34" charset="0"/>
              </a:rPr>
              <a:t> to </a:t>
            </a:r>
            <a:r>
              <a:rPr lang="sv-SE" sz="1600" dirty="0" err="1" smtClean="0">
                <a:latin typeface="Gill Sans MT" panose="020B0502020104020203" pitchFamily="34" charset="0"/>
              </a:rPr>
              <a:t>take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Environmental</a:t>
            </a:r>
            <a:r>
              <a:rPr lang="sv-SE" sz="1600" dirty="0" smtClean="0">
                <a:latin typeface="Gill Sans MT" panose="020B0502020104020203" pitchFamily="34" charset="0"/>
              </a:rPr>
              <a:t> Action.</a:t>
            </a:r>
            <a:r>
              <a:rPr lang="sv-SE" sz="1600" dirty="0">
                <a:latin typeface="Gill Sans MT" panose="020B0502020104020203" pitchFamily="34" charset="0"/>
              </a:rPr>
              <a:t/>
            </a:r>
            <a:br>
              <a:rPr lang="sv-SE" sz="1600" dirty="0">
                <a:latin typeface="Gill Sans MT" panose="020B0502020104020203" pitchFamily="34" charset="0"/>
              </a:rPr>
            </a:br>
            <a:r>
              <a:rPr lang="sv-SE" sz="1600" dirty="0" smtClean="0">
                <a:latin typeface="Gill Sans MT" panose="020B0502020104020203" pitchFamily="34" charset="0"/>
              </a:rPr>
              <a:t>- </a:t>
            </a:r>
            <a:r>
              <a:rPr lang="sv-SE" sz="1600" dirty="0" err="1" smtClean="0">
                <a:latin typeface="Gill Sans MT" panose="020B0502020104020203" pitchFamily="34" charset="0"/>
              </a:rPr>
              <a:t>pictures</a:t>
            </a:r>
            <a:r>
              <a:rPr lang="sv-SE" sz="1600" dirty="0" smtClean="0">
                <a:latin typeface="Gill Sans MT" panose="020B0502020104020203" pitchFamily="34" charset="0"/>
              </a:rPr>
              <a:t>.</a:t>
            </a:r>
            <a:r>
              <a:rPr lang="sv-SE" sz="1600" dirty="0">
                <a:latin typeface="Gill Sans MT" panose="020B0502020104020203" pitchFamily="34" charset="0"/>
              </a:rPr>
              <a:t/>
            </a:r>
            <a:br>
              <a:rPr lang="sv-SE" sz="1600" dirty="0">
                <a:latin typeface="Gill Sans MT" panose="020B0502020104020203" pitchFamily="34" charset="0"/>
              </a:rPr>
            </a:br>
            <a:r>
              <a:rPr lang="sv-SE" sz="1600" dirty="0" smtClean="0">
                <a:latin typeface="Gill Sans MT" panose="020B0502020104020203" pitchFamily="34" charset="0"/>
              </a:rPr>
              <a:t>- check the </a:t>
            </a:r>
            <a:r>
              <a:rPr lang="sv-SE" sz="1600" dirty="0" err="1" smtClean="0">
                <a:latin typeface="Gill Sans MT" panose="020B0502020104020203" pitchFamily="34" charset="0"/>
              </a:rPr>
              <a:t>boxes</a:t>
            </a:r>
            <a:r>
              <a:rPr lang="sv-SE" sz="1600" dirty="0" smtClean="0">
                <a:latin typeface="Gill Sans MT" panose="020B0502020104020203" pitchFamily="34" charset="0"/>
              </a:rPr>
              <a:t> to the right.</a:t>
            </a:r>
          </a:p>
        </p:txBody>
      </p:sp>
      <p:sp>
        <p:nvSpPr>
          <p:cNvPr id="6" name="Rektangel 5"/>
          <p:cNvSpPr/>
          <p:nvPr/>
        </p:nvSpPr>
        <p:spPr>
          <a:xfrm>
            <a:off x="0" y="0"/>
            <a:ext cx="776886" cy="6858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accent6">
                  <a:lumMod val="75000"/>
                  <a:alpha val="56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Oval 1"/>
          <p:cNvSpPr/>
          <p:nvPr/>
        </p:nvSpPr>
        <p:spPr>
          <a:xfrm>
            <a:off x="7705344" y="1434201"/>
            <a:ext cx="4498848" cy="2036064"/>
          </a:xfrm>
          <a:prstGeom prst="wedgeEllipseCallout">
            <a:avLst>
              <a:gd name="adj1" fmla="val -48994"/>
              <a:gd name="adj2" fmla="val 72519"/>
            </a:avLst>
          </a:prstGeom>
          <a:solidFill>
            <a:srgbClr val="9EB88F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textruta 2"/>
          <p:cNvSpPr txBox="1"/>
          <p:nvPr/>
        </p:nvSpPr>
        <p:spPr>
          <a:xfrm>
            <a:off x="7827264" y="1852068"/>
            <a:ext cx="42550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 err="1" smtClean="0">
                <a:latin typeface="Gill Sans MT" panose="020B0502020104020203" pitchFamily="34" charset="0"/>
              </a:rPr>
              <a:t>Send</a:t>
            </a:r>
            <a:r>
              <a:rPr lang="sv-SE" sz="2400" dirty="0" smtClean="0">
                <a:latin typeface="Gill Sans MT" panose="020B0502020104020203" pitchFamily="34" charset="0"/>
              </a:rPr>
              <a:t> the form to </a:t>
            </a:r>
            <a:r>
              <a:rPr lang="sv-SE" sz="2400" dirty="0" smtClean="0">
                <a:latin typeface="Gill Sans MT" panose="020B0502020104020203" pitchFamily="34" charset="0"/>
                <a:hlinkClick r:id="rId2"/>
              </a:rPr>
              <a:t>info@vanerkulle.se</a:t>
            </a:r>
            <a:r>
              <a:rPr lang="sv-SE" sz="2400" dirty="0" smtClean="0">
                <a:latin typeface="Gill Sans MT" panose="020B0502020104020203" pitchFamily="34" charset="0"/>
              </a:rPr>
              <a:t> no later </a:t>
            </a:r>
            <a:r>
              <a:rPr lang="sv-SE" sz="2400" dirty="0" err="1" smtClean="0">
                <a:latin typeface="Gill Sans MT" panose="020B0502020104020203" pitchFamily="34" charset="0"/>
              </a:rPr>
              <a:t>than</a:t>
            </a:r>
            <a:r>
              <a:rPr lang="sv-SE" sz="2400" dirty="0" smtClean="0">
                <a:latin typeface="Gill Sans MT" panose="020B0502020104020203" pitchFamily="34" charset="0"/>
              </a:rPr>
              <a:t> 20</a:t>
            </a:r>
            <a:r>
              <a:rPr lang="sv-SE" sz="2400" baseline="30000" dirty="0" smtClean="0">
                <a:latin typeface="Gill Sans MT" panose="020B0502020104020203" pitchFamily="34" charset="0"/>
              </a:rPr>
              <a:t>th</a:t>
            </a:r>
            <a:r>
              <a:rPr lang="sv-SE" sz="2400" dirty="0" smtClean="0">
                <a:latin typeface="Gill Sans MT" panose="020B0502020104020203" pitchFamily="34" charset="0"/>
              </a:rPr>
              <a:t> </a:t>
            </a:r>
            <a:r>
              <a:rPr lang="sv-SE" sz="2400" dirty="0" err="1" smtClean="0">
                <a:latin typeface="Gill Sans MT" panose="020B0502020104020203" pitchFamily="34" charset="0"/>
              </a:rPr>
              <a:t>of</a:t>
            </a:r>
            <a:r>
              <a:rPr lang="sv-SE" sz="2400" dirty="0" smtClean="0">
                <a:latin typeface="Gill Sans MT" panose="020B0502020104020203" pitchFamily="34" charset="0"/>
              </a:rPr>
              <a:t> April</a:t>
            </a:r>
            <a:endParaRPr lang="sv-SE" sz="2400" dirty="0">
              <a:solidFill>
                <a:srgbClr val="FF0000"/>
              </a:solidFill>
              <a:latin typeface="Gill Sans MT" panose="020B0502020104020203" pitchFamily="34" charset="0"/>
            </a:endParaRPr>
          </a:p>
        </p:txBody>
      </p:sp>
      <p:pic>
        <p:nvPicPr>
          <p:cNvPr id="8" name="Bildobjekt 7" descr="\\kis.local\GEMENSAM\Mariestad\Biosfar\Personal\Biosfärkontoret\Information\Bildobjekt\biosfärutmaningen\Biosfärutmaning ENG.jp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5617">
            <a:off x="2028" y="617286"/>
            <a:ext cx="730291" cy="7030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63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55555" y="404971"/>
            <a:ext cx="5244020" cy="132556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sv-SE" sz="1400" dirty="0" err="1" smtClean="0">
                <a:latin typeface="Gill Sans MT" panose="020B0502020104020203" pitchFamily="34" charset="0"/>
              </a:rPr>
              <a:t>Enter</a:t>
            </a:r>
            <a:r>
              <a:rPr lang="sv-SE" sz="1400" dirty="0" smtClean="0">
                <a:latin typeface="Gill Sans MT" panose="020B0502020104020203" pitchFamily="34" charset="0"/>
              </a:rPr>
              <a:t> a </a:t>
            </a:r>
            <a:r>
              <a:rPr lang="sv-SE" sz="1400" dirty="0" err="1" smtClean="0">
                <a:latin typeface="Gill Sans MT" panose="020B0502020104020203" pitchFamily="34" charset="0"/>
              </a:rPr>
              <a:t>title</a:t>
            </a:r>
            <a:r>
              <a:rPr lang="sv-SE" sz="1400" dirty="0" smtClean="0">
                <a:latin typeface="Gill Sans MT" panose="020B0502020104020203" pitchFamily="34" charset="0"/>
              </a:rPr>
              <a:t> </a:t>
            </a:r>
            <a:r>
              <a:rPr lang="sv-SE" sz="1400" dirty="0" err="1" smtClean="0">
                <a:latin typeface="Gill Sans MT" panose="020B0502020104020203" pitchFamily="34" charset="0"/>
              </a:rPr>
              <a:t>of</a:t>
            </a:r>
            <a:r>
              <a:rPr lang="sv-SE" sz="1400" dirty="0" smtClean="0">
                <a:latin typeface="Gill Sans MT" panose="020B0502020104020203" pitchFamily="34" charset="0"/>
              </a:rPr>
              <a:t> </a:t>
            </a:r>
            <a:r>
              <a:rPr lang="sv-SE" sz="1400" dirty="0" err="1" smtClean="0">
                <a:latin typeface="Gill Sans MT" panose="020B0502020104020203" pitchFamily="34" charset="0"/>
              </a:rPr>
              <a:t>your</a:t>
            </a:r>
            <a:r>
              <a:rPr lang="sv-SE" sz="1400" dirty="0" smtClean="0">
                <a:latin typeface="Gill Sans MT" panose="020B0502020104020203" pitchFamily="34" charset="0"/>
              </a:rPr>
              <a:t> Challenge, for </a:t>
            </a:r>
            <a:r>
              <a:rPr lang="sv-SE" sz="1400" dirty="0" err="1" smtClean="0">
                <a:latin typeface="Gill Sans MT" panose="020B0502020104020203" pitchFamily="34" charset="0"/>
              </a:rPr>
              <a:t>example</a:t>
            </a:r>
            <a:r>
              <a:rPr lang="sv-SE" sz="1400" dirty="0">
                <a:latin typeface="Gill Sans MT" panose="020B0502020104020203" pitchFamily="34" charset="0"/>
              </a:rPr>
              <a:t>:</a:t>
            </a:r>
            <a:r>
              <a:rPr lang="sv-SE" sz="1400" dirty="0" smtClean="0">
                <a:latin typeface="Gill Sans MT" panose="020B0502020104020203" pitchFamily="34" charset="0"/>
              </a:rPr>
              <a:t/>
            </a:r>
            <a:br>
              <a:rPr lang="sv-SE" sz="1400" dirty="0" smtClean="0">
                <a:latin typeface="Gill Sans MT" panose="020B0502020104020203" pitchFamily="34" charset="0"/>
              </a:rPr>
            </a:br>
            <a:r>
              <a:rPr lang="sv-SE" dirty="0" smtClean="0">
                <a:latin typeface="Gill Sans MT" panose="020B0502020104020203" pitchFamily="34" charset="0"/>
              </a:rPr>
              <a:t>Plastic </a:t>
            </a:r>
            <a:r>
              <a:rPr lang="sv-SE" dirty="0" err="1" smtClean="0">
                <a:latin typeface="Gill Sans MT" panose="020B0502020104020203" pitchFamily="34" charset="0"/>
              </a:rPr>
              <a:t>clean-up</a:t>
            </a:r>
            <a:r>
              <a:rPr lang="sv-SE" dirty="0" smtClean="0">
                <a:latin typeface="Gill Sans MT" panose="020B0502020104020203" pitchFamily="34" charset="0"/>
              </a:rPr>
              <a:t> </a:t>
            </a:r>
            <a:r>
              <a:rPr lang="sv-SE" dirty="0" err="1" smtClean="0">
                <a:latin typeface="Gill Sans MT" panose="020B0502020104020203" pitchFamily="34" charset="0"/>
              </a:rPr>
              <a:t>day</a:t>
            </a:r>
            <a:endParaRPr lang="sv-SE" dirty="0">
              <a:latin typeface="Gill Sans MT" panose="020B0502020104020203" pitchFamily="34" charset="0"/>
            </a:endParaRPr>
          </a:p>
        </p:txBody>
      </p:sp>
      <p:sp>
        <p:nvSpPr>
          <p:cNvPr id="21" name="Platshållare för innehåll 20"/>
          <p:cNvSpPr>
            <a:spLocks noGrp="1"/>
          </p:cNvSpPr>
          <p:nvPr>
            <p:ph sz="half" idx="2"/>
          </p:nvPr>
        </p:nvSpPr>
        <p:spPr>
          <a:xfrm>
            <a:off x="858602" y="2060447"/>
            <a:ext cx="4525871" cy="4308821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endParaRPr lang="sv-SE" dirty="0" smtClean="0"/>
          </a:p>
          <a:p>
            <a:pPr marL="0" lvl="0" indent="0" algn="ctr">
              <a:buNone/>
            </a:pPr>
            <a:r>
              <a:rPr lang="en-GB" dirty="0" smtClean="0"/>
              <a:t> </a:t>
            </a:r>
            <a:r>
              <a:rPr lang="en-GB" sz="2000" dirty="0" smtClean="0"/>
              <a:t>Here, you paste </a:t>
            </a:r>
            <a:r>
              <a:rPr lang="en-GB" sz="2000" dirty="0"/>
              <a:t>pictures of the </a:t>
            </a:r>
            <a:r>
              <a:rPr lang="en-GB" sz="2000" dirty="0"/>
              <a:t>E</a:t>
            </a:r>
            <a:r>
              <a:rPr lang="en-GB" sz="2000" dirty="0" smtClean="0"/>
              <a:t>nvironmental </a:t>
            </a:r>
            <a:r>
              <a:rPr lang="en-GB" sz="2000" dirty="0" smtClean="0"/>
              <a:t>Action</a:t>
            </a:r>
            <a:r>
              <a:rPr lang="en-GB" sz="2000" dirty="0" smtClean="0"/>
              <a:t> </a:t>
            </a:r>
            <a:r>
              <a:rPr lang="en-GB" sz="2000" dirty="0"/>
              <a:t>you chose. The images may be presented on the internet, so please make sure it is of suitable resolution. </a:t>
            </a:r>
            <a:endParaRPr lang="sv-SE" sz="2000" dirty="0"/>
          </a:p>
        </p:txBody>
      </p:sp>
      <p:sp>
        <p:nvSpPr>
          <p:cNvPr id="22" name="Platshållare för text 21"/>
          <p:cNvSpPr>
            <a:spLocks noGrp="1"/>
          </p:cNvSpPr>
          <p:nvPr>
            <p:ph type="body" sz="quarter" idx="3"/>
          </p:nvPr>
        </p:nvSpPr>
        <p:spPr>
          <a:xfrm>
            <a:off x="6595872" y="564122"/>
            <a:ext cx="4099560" cy="898485"/>
          </a:xfrm>
          <a:ln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endParaRPr lang="sv-SE" dirty="0" smtClean="0"/>
          </a:p>
          <a:p>
            <a:r>
              <a:rPr lang="sv-SE" dirty="0" err="1" smtClean="0">
                <a:latin typeface="Gill Sans MT" panose="020B0502020104020203" pitchFamily="34" charset="0"/>
              </a:rPr>
              <a:t>Name</a:t>
            </a:r>
            <a:r>
              <a:rPr lang="sv-SE" dirty="0" smtClean="0">
                <a:latin typeface="Gill Sans MT" panose="020B0502020104020203" pitchFamily="34" charset="0"/>
              </a:rPr>
              <a:t> </a:t>
            </a:r>
            <a:r>
              <a:rPr lang="sv-SE" dirty="0" err="1" smtClean="0">
                <a:latin typeface="Gill Sans MT" panose="020B0502020104020203" pitchFamily="34" charset="0"/>
              </a:rPr>
              <a:t>of</a:t>
            </a:r>
            <a:r>
              <a:rPr lang="sv-SE" dirty="0" smtClean="0">
                <a:latin typeface="Gill Sans MT" panose="020B0502020104020203" pitchFamily="34" charset="0"/>
              </a:rPr>
              <a:t> </a:t>
            </a:r>
            <a:r>
              <a:rPr lang="sv-SE" dirty="0" err="1" smtClean="0">
                <a:latin typeface="Gill Sans MT" panose="020B0502020104020203" pitchFamily="34" charset="0"/>
              </a:rPr>
              <a:t>your</a:t>
            </a:r>
            <a:r>
              <a:rPr lang="sv-SE" dirty="0" smtClean="0">
                <a:latin typeface="Gill Sans MT" panose="020B0502020104020203" pitchFamily="34" charset="0"/>
              </a:rPr>
              <a:t> Challenge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Gill Sans MT" panose="020B0502020104020203" pitchFamily="34" charset="0"/>
              </a:rPr>
              <a:t>C</a:t>
            </a:r>
            <a:r>
              <a:rPr lang="sv-SE" dirty="0" smtClean="0">
                <a:latin typeface="Gill Sans MT" panose="020B0502020104020203" pitchFamily="34" charset="0"/>
              </a:rPr>
              <a:t>lass and </a:t>
            </a:r>
            <a:r>
              <a:rPr lang="sv-SE" dirty="0" err="1" smtClean="0">
                <a:latin typeface="Gill Sans MT" panose="020B0502020104020203" pitchFamily="34" charset="0"/>
              </a:rPr>
              <a:t>school</a:t>
            </a:r>
            <a:r>
              <a:rPr lang="sv-SE" dirty="0" smtClean="0">
                <a:latin typeface="Gill Sans MT" panose="020B0502020104020203" pitchFamily="34" charset="0"/>
              </a:rPr>
              <a:t/>
            </a:r>
            <a:br>
              <a:rPr lang="sv-SE" dirty="0" smtClean="0">
                <a:latin typeface="Gill Sans MT" panose="020B0502020104020203" pitchFamily="34" charset="0"/>
              </a:rPr>
            </a:br>
            <a:r>
              <a:rPr lang="sv-SE" dirty="0" smtClean="0">
                <a:latin typeface="Gill Sans MT" panose="020B0502020104020203" pitchFamily="34" charset="0"/>
              </a:rPr>
              <a:t>Contact person</a:t>
            </a:r>
          </a:p>
          <a:p>
            <a:endParaRPr lang="sv-SE" dirty="0"/>
          </a:p>
        </p:txBody>
      </p:sp>
      <p:sp>
        <p:nvSpPr>
          <p:cNvPr id="23" name="Platshållare för innehåll 22"/>
          <p:cNvSpPr>
            <a:spLocks noGrp="1"/>
          </p:cNvSpPr>
          <p:nvPr>
            <p:ph sz="quarter" idx="4"/>
          </p:nvPr>
        </p:nvSpPr>
        <p:spPr>
          <a:xfrm>
            <a:off x="5526368" y="2060448"/>
            <a:ext cx="3914394" cy="4308821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v-SE" sz="1600" dirty="0" err="1" smtClean="0">
                <a:latin typeface="Gill Sans MT" panose="020B0502020104020203" pitchFamily="34" charset="0"/>
              </a:rPr>
              <a:t>Describe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your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Environmental</a:t>
            </a:r>
            <a:r>
              <a:rPr lang="sv-SE" sz="1600" dirty="0" smtClean="0">
                <a:latin typeface="Gill Sans MT" panose="020B0502020104020203" pitchFamily="34" charset="0"/>
              </a:rPr>
              <a:t> Action, </a:t>
            </a:r>
            <a:r>
              <a:rPr lang="sv-SE" sz="1600" dirty="0" err="1" smtClean="0">
                <a:latin typeface="Gill Sans MT" panose="020B0502020104020203" pitchFamily="34" charset="0"/>
              </a:rPr>
              <a:t>why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you</a:t>
            </a:r>
            <a:r>
              <a:rPr lang="sv-SE" sz="1600" dirty="0" smtClean="0">
                <a:latin typeface="Gill Sans MT" panose="020B0502020104020203" pitchFamily="34" charset="0"/>
              </a:rPr>
              <a:t> chose </a:t>
            </a:r>
            <a:r>
              <a:rPr lang="sv-SE" sz="1600" dirty="0" err="1" smtClean="0">
                <a:latin typeface="Gill Sans MT" panose="020B0502020104020203" pitchFamily="34" charset="0"/>
              </a:rPr>
              <a:t>this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smtClean="0">
                <a:latin typeface="Gill Sans MT" panose="020B0502020104020203" pitchFamily="34" charset="0"/>
              </a:rPr>
              <a:t>action </a:t>
            </a:r>
            <a:r>
              <a:rPr lang="sv-SE" sz="1600" dirty="0" smtClean="0">
                <a:latin typeface="Gill Sans MT" panose="020B0502020104020203" pitchFamily="34" charset="0"/>
              </a:rPr>
              <a:t>in </a:t>
            </a:r>
            <a:r>
              <a:rPr lang="sv-SE" sz="1600" dirty="0" err="1" smtClean="0">
                <a:latin typeface="Gill Sans MT" panose="020B0502020104020203" pitchFamily="34" charset="0"/>
              </a:rPr>
              <a:t>particular</a:t>
            </a:r>
            <a:r>
              <a:rPr lang="sv-SE" sz="1600" dirty="0" smtClean="0">
                <a:latin typeface="Gill Sans MT" panose="020B0502020104020203" pitchFamily="34" charset="0"/>
              </a:rPr>
              <a:t>, </a:t>
            </a:r>
            <a:r>
              <a:rPr lang="sv-SE" sz="1600" dirty="0" err="1" smtClean="0">
                <a:latin typeface="Gill Sans MT" panose="020B0502020104020203" pitchFamily="34" charset="0"/>
              </a:rPr>
              <a:t>if</a:t>
            </a:r>
            <a:r>
              <a:rPr lang="sv-SE" sz="1600" dirty="0" smtClean="0">
                <a:latin typeface="Gill Sans MT" panose="020B0502020104020203" pitchFamily="34" charset="0"/>
              </a:rPr>
              <a:t> it is the </a:t>
            </a:r>
            <a:r>
              <a:rPr lang="sv-SE" sz="1600" dirty="0" err="1" smtClean="0">
                <a:latin typeface="Gill Sans MT" panose="020B0502020104020203" pitchFamily="34" charset="0"/>
              </a:rPr>
              <a:t>beginning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of</a:t>
            </a:r>
            <a:r>
              <a:rPr lang="sv-SE" sz="1600" dirty="0" smtClean="0">
                <a:latin typeface="Gill Sans MT" panose="020B0502020104020203" pitchFamily="34" charset="0"/>
              </a:rPr>
              <a:t> a </a:t>
            </a:r>
            <a:r>
              <a:rPr lang="sv-SE" sz="1600" dirty="0" err="1" smtClean="0">
                <a:latin typeface="Gill Sans MT" panose="020B0502020104020203" pitchFamily="34" charset="0"/>
              </a:rPr>
              <a:t>big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shift</a:t>
            </a:r>
            <a:r>
              <a:rPr lang="sv-SE" sz="1600" dirty="0" smtClean="0">
                <a:latin typeface="Gill Sans MT" panose="020B0502020104020203" pitchFamily="34" charset="0"/>
              </a:rPr>
              <a:t>, </a:t>
            </a:r>
            <a:r>
              <a:rPr lang="sv-SE" sz="1600" dirty="0" err="1" smtClean="0">
                <a:latin typeface="Gill Sans MT" panose="020B0502020104020203" pitchFamily="34" charset="0"/>
              </a:rPr>
              <a:t>if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you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inspired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others</a:t>
            </a:r>
            <a:r>
              <a:rPr lang="sv-SE" sz="1600" dirty="0" smtClean="0">
                <a:latin typeface="Gill Sans MT" panose="020B0502020104020203" pitchFamily="34" charset="0"/>
              </a:rPr>
              <a:t>, </a:t>
            </a:r>
            <a:r>
              <a:rPr lang="sv-SE" sz="1600" dirty="0" err="1" smtClean="0">
                <a:latin typeface="Gill Sans MT" panose="020B0502020104020203" pitchFamily="34" charset="0"/>
              </a:rPr>
              <a:t>if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you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will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continue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doing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this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also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after</a:t>
            </a:r>
            <a:r>
              <a:rPr lang="sv-SE" sz="1600" dirty="0" smtClean="0">
                <a:latin typeface="Gill Sans MT" panose="020B0502020104020203" pitchFamily="34" charset="0"/>
              </a:rPr>
              <a:t> the Challenge is </a:t>
            </a:r>
            <a:r>
              <a:rPr lang="sv-SE" sz="1600" dirty="0" err="1" smtClean="0">
                <a:latin typeface="Gill Sans MT" panose="020B0502020104020203" pitchFamily="34" charset="0"/>
              </a:rPr>
              <a:t>completed</a:t>
            </a:r>
            <a:r>
              <a:rPr lang="sv-SE" sz="1600" dirty="0" smtClean="0">
                <a:latin typeface="Gill Sans MT" panose="020B0502020104020203" pitchFamily="34" charset="0"/>
              </a:rPr>
              <a:t>, etc. </a:t>
            </a:r>
          </a:p>
          <a:p>
            <a:pPr marL="0" indent="0" algn="ctr">
              <a:buNone/>
            </a:pPr>
            <a:r>
              <a:rPr lang="sv-SE" sz="1600" dirty="0" err="1" smtClean="0">
                <a:latin typeface="Gill Sans MT" panose="020B0502020104020203" pitchFamily="34" charset="0"/>
              </a:rPr>
              <a:t>Include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good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thoughts</a:t>
            </a:r>
            <a:r>
              <a:rPr lang="sv-SE" sz="1600" dirty="0" smtClean="0">
                <a:latin typeface="Gill Sans MT" panose="020B0502020104020203" pitchFamily="34" charset="0"/>
              </a:rPr>
              <a:t> and </a:t>
            </a:r>
            <a:r>
              <a:rPr lang="sv-SE" sz="1600" dirty="0" err="1" smtClean="0">
                <a:latin typeface="Gill Sans MT" panose="020B0502020104020203" pitchFamily="34" charset="0"/>
              </a:rPr>
              <a:t>ideas</a:t>
            </a:r>
            <a:r>
              <a:rPr lang="sv-SE" sz="1600" dirty="0" smtClean="0">
                <a:latin typeface="Gill Sans MT" panose="020B0502020104020203" pitchFamily="34" charset="0"/>
              </a:rPr>
              <a:t> to </a:t>
            </a:r>
            <a:r>
              <a:rPr lang="sv-SE" sz="1600" dirty="0" err="1" smtClean="0">
                <a:latin typeface="Gill Sans MT" panose="020B0502020104020203" pitchFamily="34" charset="0"/>
              </a:rPr>
              <a:t>inspire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others</a:t>
            </a:r>
            <a:r>
              <a:rPr lang="sv-SE" sz="1600" dirty="0" smtClean="0">
                <a:latin typeface="Gill Sans MT" panose="020B0502020104020203" pitchFamily="34" charset="0"/>
              </a:rPr>
              <a:t> to </a:t>
            </a:r>
            <a:r>
              <a:rPr lang="sv-SE" sz="1600" dirty="0" err="1" smtClean="0">
                <a:latin typeface="Gill Sans MT" panose="020B0502020104020203" pitchFamily="34" charset="0"/>
              </a:rPr>
              <a:t>follow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your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good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example</a:t>
            </a:r>
            <a:r>
              <a:rPr lang="sv-SE" sz="1600" dirty="0" smtClean="0">
                <a:latin typeface="Gill Sans MT" panose="020B0502020104020203" pitchFamily="34" charset="0"/>
              </a:rPr>
              <a:t>!</a:t>
            </a:r>
          </a:p>
          <a:p>
            <a:pPr marL="0" indent="0" algn="ctr">
              <a:buNone/>
            </a:pPr>
            <a:r>
              <a:rPr lang="sv-SE" sz="1600" dirty="0" smtClean="0">
                <a:latin typeface="Gill Sans MT" panose="020B0502020104020203" pitchFamily="34" charset="0"/>
              </a:rPr>
              <a:t> For </a:t>
            </a:r>
            <a:r>
              <a:rPr lang="sv-SE" sz="1600" dirty="0" err="1" smtClean="0">
                <a:latin typeface="Gill Sans MT" panose="020B0502020104020203" pitchFamily="34" charset="0"/>
              </a:rPr>
              <a:t>example</a:t>
            </a:r>
            <a:r>
              <a:rPr lang="sv-SE" sz="1600" dirty="0" smtClean="0">
                <a:latin typeface="Gill Sans MT" panose="020B0502020104020203" pitchFamily="34" charset="0"/>
              </a:rPr>
              <a:t>: ”</a:t>
            </a:r>
            <a:r>
              <a:rPr lang="sv-SE" sz="1600" dirty="0" err="1" smtClean="0">
                <a:latin typeface="Gill Sans MT" panose="020B0502020104020203" pitchFamily="34" charset="0"/>
              </a:rPr>
              <a:t>We</a:t>
            </a:r>
            <a:r>
              <a:rPr lang="sv-SE" sz="1600" dirty="0" smtClean="0">
                <a:latin typeface="Gill Sans MT" panose="020B0502020104020203" pitchFamily="34" charset="0"/>
              </a:rPr>
              <a:t> chose to do a plastic </a:t>
            </a:r>
            <a:r>
              <a:rPr lang="sv-SE" sz="1600" dirty="0" err="1" smtClean="0">
                <a:latin typeface="Gill Sans MT" panose="020B0502020104020203" pitchFamily="34" charset="0"/>
              </a:rPr>
              <a:t>clean-up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day</a:t>
            </a:r>
            <a:r>
              <a:rPr lang="sv-SE" sz="1600" dirty="0" smtClean="0">
                <a:latin typeface="Gill Sans MT" panose="020B0502020104020203" pitchFamily="34" charset="0"/>
              </a:rPr>
              <a:t> on a beach </a:t>
            </a:r>
            <a:r>
              <a:rPr lang="sv-SE" sz="1600" dirty="0" err="1" smtClean="0">
                <a:latin typeface="Gill Sans MT" panose="020B0502020104020203" pitchFamily="34" charset="0"/>
              </a:rPr>
              <a:t>close</a:t>
            </a:r>
            <a:r>
              <a:rPr lang="sv-SE" sz="1600" dirty="0" smtClean="0">
                <a:latin typeface="Gill Sans MT" panose="020B0502020104020203" pitchFamily="34" charset="0"/>
              </a:rPr>
              <a:t> to </a:t>
            </a:r>
            <a:r>
              <a:rPr lang="sv-SE" sz="1600" dirty="0" err="1" smtClean="0">
                <a:latin typeface="Gill Sans MT" panose="020B0502020104020203" pitchFamily="34" charset="0"/>
              </a:rPr>
              <a:t>our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school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since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this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contributes</a:t>
            </a:r>
            <a:r>
              <a:rPr lang="sv-SE" sz="1600" dirty="0" smtClean="0">
                <a:latin typeface="Gill Sans MT" panose="020B0502020104020203" pitchFamily="34" charset="0"/>
              </a:rPr>
              <a:t> to </a:t>
            </a:r>
            <a:r>
              <a:rPr lang="sv-SE" sz="1600" dirty="0" err="1" smtClean="0">
                <a:latin typeface="Gill Sans MT" panose="020B0502020104020203" pitchFamily="34" charset="0"/>
              </a:rPr>
              <a:t>reducing</a:t>
            </a:r>
            <a:r>
              <a:rPr lang="sv-SE" sz="1600" dirty="0" smtClean="0">
                <a:latin typeface="Gill Sans MT" panose="020B0502020104020203" pitchFamily="34" charset="0"/>
              </a:rPr>
              <a:t> plastic </a:t>
            </a:r>
            <a:r>
              <a:rPr lang="sv-SE" sz="1600" dirty="0" err="1" smtClean="0">
                <a:latin typeface="Gill Sans MT" panose="020B0502020104020203" pitchFamily="34" charset="0"/>
              </a:rPr>
              <a:t>waste</a:t>
            </a:r>
            <a:r>
              <a:rPr lang="sv-SE" sz="1600" dirty="0">
                <a:latin typeface="Gill Sans MT" panose="020B0502020104020203" pitchFamily="34" charset="0"/>
              </a:rPr>
              <a:t> </a:t>
            </a:r>
            <a:r>
              <a:rPr lang="sv-SE" sz="1600" dirty="0" smtClean="0">
                <a:latin typeface="Gill Sans MT" panose="020B0502020104020203" pitchFamily="34" charset="0"/>
              </a:rPr>
              <a:t>in </a:t>
            </a:r>
            <a:r>
              <a:rPr lang="sv-SE" sz="1600" dirty="0" err="1" smtClean="0">
                <a:latin typeface="Gill Sans MT" panose="020B0502020104020203" pitchFamily="34" charset="0"/>
              </a:rPr>
              <a:t>our</a:t>
            </a:r>
            <a:r>
              <a:rPr lang="sv-SE" sz="1600" dirty="0" smtClean="0">
                <a:latin typeface="Gill Sans MT" panose="020B0502020104020203" pitchFamily="34" charset="0"/>
              </a:rPr>
              <a:t> ocean, as </a:t>
            </a:r>
            <a:r>
              <a:rPr lang="sv-SE" sz="1600" dirty="0" err="1" smtClean="0">
                <a:latin typeface="Gill Sans MT" panose="020B0502020104020203" pitchFamily="34" charset="0"/>
              </a:rPr>
              <a:t>well</a:t>
            </a:r>
            <a:r>
              <a:rPr lang="sv-SE" sz="1600" dirty="0" smtClean="0">
                <a:latin typeface="Gill Sans MT" panose="020B0502020104020203" pitchFamily="34" charset="0"/>
              </a:rPr>
              <a:t> as </a:t>
            </a:r>
            <a:r>
              <a:rPr lang="sv-SE" sz="1600" dirty="0" err="1" smtClean="0">
                <a:latin typeface="Gill Sans MT" panose="020B0502020104020203" pitchFamily="34" charset="0"/>
              </a:rPr>
              <a:t>future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micro</a:t>
            </a:r>
            <a:r>
              <a:rPr lang="sv-SE" sz="1600" dirty="0" smtClean="0">
                <a:latin typeface="Gill Sans MT" panose="020B0502020104020203" pitchFamily="34" charset="0"/>
              </a:rPr>
              <a:t>- plastics.  It </a:t>
            </a:r>
            <a:r>
              <a:rPr lang="sv-SE" sz="1600" dirty="0" err="1" smtClean="0">
                <a:latin typeface="Gill Sans MT" panose="020B0502020104020203" pitchFamily="34" charset="0"/>
              </a:rPr>
              <a:t>contributes</a:t>
            </a:r>
            <a:r>
              <a:rPr lang="sv-SE" sz="1600" dirty="0" smtClean="0">
                <a:latin typeface="Gill Sans MT" panose="020B0502020104020203" pitchFamily="34" charset="0"/>
              </a:rPr>
              <a:t> to </a:t>
            </a:r>
            <a:r>
              <a:rPr lang="sv-SE" sz="1600" dirty="0" err="1" smtClean="0">
                <a:latin typeface="Gill Sans MT" panose="020B0502020104020203" pitchFamily="34" charset="0"/>
              </a:rPr>
              <a:t>better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conditions</a:t>
            </a:r>
            <a:r>
              <a:rPr lang="sv-SE" sz="1600" dirty="0" smtClean="0">
                <a:latin typeface="Gill Sans MT" panose="020B0502020104020203" pitchFamily="34" charset="0"/>
              </a:rPr>
              <a:t> for the </a:t>
            </a:r>
            <a:r>
              <a:rPr lang="sv-SE" sz="1600" dirty="0" err="1" smtClean="0">
                <a:latin typeface="Gill Sans MT" panose="020B0502020104020203" pitchFamily="34" charset="0"/>
              </a:rPr>
              <a:t>ecosystems</a:t>
            </a:r>
            <a:r>
              <a:rPr lang="sv-SE" sz="1600" dirty="0" smtClean="0">
                <a:latin typeface="Gill Sans MT" panose="020B0502020104020203" pitchFamily="34" charset="0"/>
              </a:rPr>
              <a:t> in </a:t>
            </a:r>
            <a:r>
              <a:rPr lang="sv-SE" sz="1600" dirty="0" err="1" smtClean="0">
                <a:latin typeface="Gill Sans MT" panose="020B0502020104020203" pitchFamily="34" charset="0"/>
              </a:rPr>
              <a:t>our</a:t>
            </a:r>
            <a:r>
              <a:rPr lang="sv-SE" sz="1600" dirty="0" smtClean="0">
                <a:latin typeface="Gill Sans MT" panose="020B0502020104020203" pitchFamily="34" charset="0"/>
              </a:rPr>
              <a:t> ocean, </a:t>
            </a:r>
            <a:r>
              <a:rPr lang="sv-SE" sz="1600" dirty="0" err="1" smtClean="0">
                <a:latin typeface="Gill Sans MT" panose="020B0502020104020203" pitchFamily="34" charset="0"/>
              </a:rPr>
              <a:t>but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also</a:t>
            </a:r>
            <a:r>
              <a:rPr lang="sv-SE" sz="1600" dirty="0" smtClean="0">
                <a:latin typeface="Gill Sans MT" panose="020B0502020104020203" pitchFamily="34" charset="0"/>
              </a:rPr>
              <a:t> to </a:t>
            </a:r>
            <a:r>
              <a:rPr lang="sv-SE" sz="1600" dirty="0" err="1" smtClean="0">
                <a:latin typeface="Gill Sans MT" panose="020B0502020104020203" pitchFamily="34" charset="0"/>
              </a:rPr>
              <a:t>our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future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health</a:t>
            </a:r>
            <a:r>
              <a:rPr lang="sv-SE" sz="1600" dirty="0" smtClean="0">
                <a:latin typeface="Gill Sans MT" panose="020B0502020104020203" pitchFamily="34" charset="0"/>
              </a:rPr>
              <a:t>.  </a:t>
            </a:r>
            <a:r>
              <a:rPr lang="sv-SE" sz="1600" dirty="0" err="1" smtClean="0">
                <a:latin typeface="Gill Sans MT" panose="020B0502020104020203" pitchFamily="34" charset="0"/>
              </a:rPr>
              <a:t>We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should’ve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remembered</a:t>
            </a:r>
            <a:r>
              <a:rPr lang="sv-SE" sz="1600" dirty="0" smtClean="0">
                <a:latin typeface="Gill Sans MT" panose="020B0502020104020203" pitchFamily="34" charset="0"/>
              </a:rPr>
              <a:t> to </a:t>
            </a:r>
            <a:r>
              <a:rPr lang="sv-SE" sz="1600" dirty="0" err="1" smtClean="0">
                <a:latin typeface="Gill Sans MT" panose="020B0502020104020203" pitchFamily="34" charset="0"/>
              </a:rPr>
              <a:t>bring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gloves</a:t>
            </a:r>
            <a:r>
              <a:rPr lang="sv-SE" sz="1600" dirty="0" smtClean="0">
                <a:latin typeface="Gill Sans MT" panose="020B0502020104020203" pitchFamily="34" charset="0"/>
              </a:rPr>
              <a:t>! To make it </a:t>
            </a:r>
            <a:r>
              <a:rPr lang="sv-SE" sz="1600" dirty="0" err="1" smtClean="0">
                <a:latin typeface="Gill Sans MT" panose="020B0502020104020203" pitchFamily="34" charset="0"/>
              </a:rPr>
              <a:t>more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fun</a:t>
            </a:r>
            <a:r>
              <a:rPr lang="sv-SE" sz="1600" dirty="0" smtClean="0">
                <a:latin typeface="Gill Sans MT" panose="020B0502020104020203" pitchFamily="34" charset="0"/>
              </a:rPr>
              <a:t>, </a:t>
            </a:r>
            <a:r>
              <a:rPr lang="sv-SE" sz="1600" dirty="0" err="1" smtClean="0">
                <a:latin typeface="Gill Sans MT" panose="020B0502020104020203" pitchFamily="34" charset="0"/>
              </a:rPr>
              <a:t>we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challenged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eachother</a:t>
            </a:r>
            <a:r>
              <a:rPr lang="sv-SE" sz="1600" dirty="0" smtClean="0">
                <a:latin typeface="Gill Sans MT" panose="020B0502020104020203" pitchFamily="34" charset="0"/>
              </a:rPr>
              <a:t>. And </a:t>
            </a:r>
            <a:r>
              <a:rPr lang="sv-SE" sz="1600" dirty="0" err="1" smtClean="0">
                <a:latin typeface="Gill Sans MT" panose="020B0502020104020203" pitchFamily="34" charset="0"/>
              </a:rPr>
              <a:t>afterwards</a:t>
            </a:r>
            <a:r>
              <a:rPr lang="sv-SE" sz="1600" dirty="0" smtClean="0">
                <a:latin typeface="Gill Sans MT" panose="020B0502020104020203" pitchFamily="34" charset="0"/>
              </a:rPr>
              <a:t>, </a:t>
            </a:r>
            <a:r>
              <a:rPr lang="sv-SE" sz="1600" dirty="0" err="1" smtClean="0">
                <a:latin typeface="Gill Sans MT" panose="020B0502020104020203" pitchFamily="34" charset="0"/>
              </a:rPr>
              <a:t>we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made</a:t>
            </a:r>
            <a:r>
              <a:rPr lang="sv-SE" sz="1600" dirty="0" smtClean="0">
                <a:latin typeface="Gill Sans MT" panose="020B0502020104020203" pitchFamily="34" charset="0"/>
              </a:rPr>
              <a:t> a </a:t>
            </a:r>
            <a:r>
              <a:rPr lang="sv-SE" sz="1600" dirty="0" err="1" smtClean="0">
                <a:latin typeface="Gill Sans MT" panose="020B0502020104020203" pitchFamily="34" charset="0"/>
              </a:rPr>
              <a:t>sculpture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of</a:t>
            </a:r>
            <a:r>
              <a:rPr lang="sv-SE" sz="1600" dirty="0" smtClean="0">
                <a:latin typeface="Gill Sans MT" panose="020B0502020104020203" pitchFamily="34" charset="0"/>
              </a:rPr>
              <a:t> all the </a:t>
            </a:r>
            <a:r>
              <a:rPr lang="sv-SE" sz="1600" dirty="0" err="1" smtClean="0">
                <a:latin typeface="Gill Sans MT" panose="020B0502020104020203" pitchFamily="34" charset="0"/>
              </a:rPr>
              <a:t>things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we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can</a:t>
            </a:r>
            <a:r>
              <a:rPr lang="sv-SE" sz="1600" dirty="0" smtClean="0">
                <a:latin typeface="Gill Sans MT" panose="020B0502020104020203" pitchFamily="34" charset="0"/>
              </a:rPr>
              <a:t> </a:t>
            </a:r>
            <a:r>
              <a:rPr lang="sv-SE" sz="1600" dirty="0" err="1" smtClean="0">
                <a:latin typeface="Gill Sans MT" panose="020B0502020104020203" pitchFamily="34" charset="0"/>
              </a:rPr>
              <a:t>recycle</a:t>
            </a:r>
            <a:r>
              <a:rPr lang="sv-SE" sz="1600" dirty="0" smtClean="0">
                <a:latin typeface="Gill Sans MT" panose="020B0502020104020203" pitchFamily="34" charset="0"/>
              </a:rPr>
              <a:t>.”</a:t>
            </a:r>
            <a:endParaRPr lang="sv-SE" sz="1600" dirty="0">
              <a:latin typeface="Gill Sans MT" panose="020B0502020104020203" pitchFamily="34" charset="0"/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9506712" y="2837242"/>
            <a:ext cx="234391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err="1" smtClean="0">
                <a:latin typeface="Gill Sans MT" panose="020B0502020104020203" pitchFamily="34" charset="0"/>
              </a:rPr>
              <a:t>Democratic</a:t>
            </a:r>
            <a:r>
              <a:rPr lang="sv-SE" sz="1200" dirty="0" smtClean="0">
                <a:latin typeface="Gill Sans MT" panose="020B0502020104020203" pitchFamily="34" charset="0"/>
              </a:rPr>
              <a:t/>
            </a:r>
            <a:br>
              <a:rPr lang="sv-SE" sz="1200" dirty="0" smtClean="0">
                <a:latin typeface="Gill Sans MT" panose="020B0502020104020203" pitchFamily="34" charset="0"/>
              </a:rPr>
            </a:br>
            <a:r>
              <a:rPr lang="sv-SE" sz="1200" dirty="0" err="1" smtClean="0">
                <a:latin typeface="Gill Sans MT" panose="020B0502020104020203" pitchFamily="34" charset="0"/>
              </a:rPr>
              <a:t>discussion</a:t>
            </a:r>
            <a:r>
              <a:rPr lang="sv-SE" sz="1200" dirty="0" smtClean="0">
                <a:latin typeface="Gill Sans MT" panose="020B0502020104020203" pitchFamily="34" charset="0"/>
              </a:rPr>
              <a:t/>
            </a:r>
            <a:br>
              <a:rPr lang="sv-SE" sz="1200" dirty="0" smtClean="0">
                <a:latin typeface="Gill Sans MT" panose="020B0502020104020203" pitchFamily="34" charset="0"/>
              </a:rPr>
            </a:br>
            <a:r>
              <a:rPr lang="sv-SE" sz="1200" dirty="0" smtClean="0">
                <a:latin typeface="Gill Sans MT" panose="020B0502020104020203" pitchFamily="34" charset="0"/>
              </a:rPr>
              <a:t>and </a:t>
            </a:r>
            <a:r>
              <a:rPr lang="sv-SE" sz="1200" dirty="0" err="1" smtClean="0">
                <a:latin typeface="Gill Sans MT" panose="020B0502020104020203" pitchFamily="34" charset="0"/>
              </a:rPr>
              <a:t>voting</a:t>
            </a:r>
            <a:r>
              <a:rPr lang="sv-SE" sz="1200" dirty="0" smtClean="0">
                <a:latin typeface="Gill Sans MT" panose="020B0502020104020203" pitchFamily="34" charset="0"/>
              </a:rPr>
              <a:t>*</a:t>
            </a:r>
          </a:p>
          <a:p>
            <a:endParaRPr lang="sv-SE" sz="1200" dirty="0" smtClean="0">
              <a:latin typeface="Gill Sans MT" panose="020B0502020104020203" pitchFamily="34" charset="0"/>
            </a:endParaRPr>
          </a:p>
          <a:p>
            <a:r>
              <a:rPr lang="sv-SE" sz="1200" dirty="0" smtClean="0">
                <a:latin typeface="Gill Sans MT" panose="020B0502020104020203" pitchFamily="34" charset="0"/>
              </a:rPr>
              <a:t>Action</a:t>
            </a:r>
            <a:endParaRPr lang="sv-SE" sz="1200" dirty="0" smtClean="0">
              <a:latin typeface="Gill Sans MT" panose="020B0502020104020203" pitchFamily="34" charset="0"/>
            </a:endParaRPr>
          </a:p>
          <a:p>
            <a:r>
              <a:rPr lang="sv-SE" sz="1200" dirty="0" err="1" smtClean="0">
                <a:latin typeface="Gill Sans MT" panose="020B0502020104020203" pitchFamily="34" charset="0"/>
              </a:rPr>
              <a:t>completed</a:t>
            </a:r>
            <a:r>
              <a:rPr lang="sv-SE" sz="1200" dirty="0" smtClean="0">
                <a:latin typeface="Gill Sans MT" panose="020B0502020104020203" pitchFamily="34" charset="0"/>
              </a:rPr>
              <a:t>*</a:t>
            </a:r>
          </a:p>
          <a:p>
            <a:endParaRPr lang="sv-SE" sz="1200" dirty="0" smtClean="0">
              <a:latin typeface="Gill Sans MT" panose="020B0502020104020203" pitchFamily="34" charset="0"/>
            </a:endParaRPr>
          </a:p>
          <a:p>
            <a:endParaRPr lang="sv-SE" sz="1200" dirty="0" smtClean="0">
              <a:latin typeface="Gill Sans MT" panose="020B0502020104020203" pitchFamily="34" charset="0"/>
            </a:endParaRPr>
          </a:p>
          <a:p>
            <a:r>
              <a:rPr lang="sv-SE" sz="1200" dirty="0" err="1" smtClean="0">
                <a:latin typeface="Gill Sans MT" panose="020B0502020104020203" pitchFamily="34" charset="0"/>
              </a:rPr>
              <a:t>Creative</a:t>
            </a:r>
            <a:r>
              <a:rPr lang="sv-SE" sz="1200" dirty="0" smtClean="0">
                <a:solidFill>
                  <a:srgbClr val="FF0000"/>
                </a:solidFill>
                <a:latin typeface="Gill Sans MT" panose="020B0502020104020203" pitchFamily="34" charset="0"/>
              </a:rPr>
              <a:t>   </a:t>
            </a:r>
            <a:r>
              <a:rPr lang="sv-SE" sz="1200" dirty="0" smtClean="0">
                <a:latin typeface="Gill Sans MT" panose="020B0502020104020203" pitchFamily="34" charset="0"/>
              </a:rPr>
              <a:t>  </a:t>
            </a:r>
            <a:r>
              <a:rPr lang="sv-SE" sz="1200" dirty="0" err="1">
                <a:latin typeface="Gill Sans MT" panose="020B0502020104020203" pitchFamily="34" charset="0"/>
              </a:rPr>
              <a:t>Y</a:t>
            </a:r>
            <a:r>
              <a:rPr lang="sv-SE" sz="1200" dirty="0" err="1" smtClean="0">
                <a:latin typeface="Gill Sans MT" panose="020B0502020104020203" pitchFamily="34" charset="0"/>
              </a:rPr>
              <a:t>es</a:t>
            </a:r>
            <a:r>
              <a:rPr lang="sv-SE" sz="1200" dirty="0">
                <a:latin typeface="Gill Sans MT" panose="020B0502020104020203" pitchFamily="34" charset="0"/>
              </a:rPr>
              <a:t>	</a:t>
            </a:r>
            <a:r>
              <a:rPr lang="sv-SE" sz="1200" dirty="0" smtClean="0">
                <a:latin typeface="Gill Sans MT" panose="020B0502020104020203" pitchFamily="34" charset="0"/>
              </a:rPr>
              <a:t>No</a:t>
            </a:r>
          </a:p>
          <a:p>
            <a:r>
              <a:rPr lang="sv-SE" sz="1200" dirty="0" err="1" smtClean="0">
                <a:latin typeface="Gill Sans MT" panose="020B0502020104020203" pitchFamily="34" charset="0"/>
              </a:rPr>
              <a:t>idea</a:t>
            </a:r>
            <a:endParaRPr lang="sv-SE" sz="1200" dirty="0">
              <a:latin typeface="Gill Sans MT" panose="020B0502020104020203" pitchFamily="34" charset="0"/>
            </a:endParaRPr>
          </a:p>
          <a:p>
            <a:endParaRPr lang="sv-SE" sz="1200" dirty="0" smtClean="0">
              <a:latin typeface="Gill Sans MT" panose="020B0502020104020203" pitchFamily="34" charset="0"/>
            </a:endParaRPr>
          </a:p>
          <a:p>
            <a:endParaRPr lang="sv-SE" sz="1200" dirty="0">
              <a:latin typeface="Gill Sans MT" panose="020B0502020104020203" pitchFamily="34" charset="0"/>
            </a:endParaRPr>
          </a:p>
          <a:p>
            <a:r>
              <a:rPr lang="sv-SE" sz="1200" dirty="0" smtClean="0">
                <a:latin typeface="Gill Sans MT" panose="020B0502020104020203" pitchFamily="34" charset="0"/>
              </a:rPr>
              <a:t>*</a:t>
            </a:r>
            <a:r>
              <a:rPr lang="sv-SE" sz="1200" dirty="0" err="1" smtClean="0">
                <a:latin typeface="Gill Sans MT" panose="020B0502020104020203" pitchFamily="34" charset="0"/>
              </a:rPr>
              <a:t>Obligatory</a:t>
            </a:r>
            <a:endParaRPr lang="sv-SE" sz="1200" dirty="0">
              <a:latin typeface="Gill Sans MT" panose="020B0502020104020203" pitchFamily="34" charset="0"/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10695432" y="3651624"/>
            <a:ext cx="3261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10695432" y="4239238"/>
            <a:ext cx="3261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11698224" y="4239238"/>
            <a:ext cx="3261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17" name="textruta 16"/>
          <p:cNvSpPr txBox="1"/>
          <p:nvPr/>
        </p:nvSpPr>
        <p:spPr>
          <a:xfrm>
            <a:off x="10695432" y="2966706"/>
            <a:ext cx="3261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16" name="Rektangel 15"/>
          <p:cNvSpPr/>
          <p:nvPr/>
        </p:nvSpPr>
        <p:spPr>
          <a:xfrm>
            <a:off x="0" y="0"/>
            <a:ext cx="776886" cy="6858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accent6">
                  <a:lumMod val="75000"/>
                  <a:alpha val="56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097" y="6519577"/>
            <a:ext cx="2875735" cy="253386"/>
          </a:xfrm>
          <a:prstGeom prst="rect">
            <a:avLst/>
          </a:prstGeom>
        </p:spPr>
      </p:pic>
      <p:pic>
        <p:nvPicPr>
          <p:cNvPr id="1026" name="Picture 2" descr="Bildresultat fÃ¶r biosfÃ¤romrÃ¥de vÃ¤nerskÃ¤rgÃ¥rd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668" y="6098465"/>
            <a:ext cx="1456559" cy="743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dobjekt 18" descr="\\kis.local\GEMENSAM\Mariestad\Biosfar\Personal\Biosfärkontoret\Information\Bildobjekt\biosfärutmaningen\Biosfärutmaning ENG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5617">
            <a:off x="2028" y="602533"/>
            <a:ext cx="730291" cy="7030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877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227</Words>
  <Application>Microsoft Office PowerPoint</Application>
  <PresentationFormat>Bredbild</PresentationFormat>
  <Paragraphs>27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Gill Sans MT</vt:lpstr>
      <vt:lpstr>Office-tema</vt:lpstr>
      <vt:lpstr>Instructions</vt:lpstr>
      <vt:lpstr>Enter a title of your Challenge, for example: Plastic clean-up day</vt:lpstr>
    </vt:vector>
  </TitlesOfParts>
  <Company>Goliska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Instruktioner för formulär</dc:title>
  <dc:creator>Maria Thyr</dc:creator>
  <cp:lastModifiedBy>Johanna Mac Taggart</cp:lastModifiedBy>
  <cp:revision>25</cp:revision>
  <dcterms:created xsi:type="dcterms:W3CDTF">2018-12-07T15:01:47Z</dcterms:created>
  <dcterms:modified xsi:type="dcterms:W3CDTF">2019-01-16T16:00:21Z</dcterms:modified>
</cp:coreProperties>
</file>